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9906000" cy="67945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173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65507-B325-425D-9BDC-D9BAEAEE533F}" type="datetimeFigureOut">
              <a:rPr lang="zh-TW" altLang="en-US" smtClean="0"/>
              <a:t>2024/12/11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91336-5E29-4C2B-81D1-68655AB0D71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45244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E65507-B325-425D-9BDC-D9BAEAEE533F}" type="datetimeFigureOut">
              <a:rPr lang="zh-TW" altLang="en-US" smtClean="0"/>
              <a:t>2024/12/11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591336-5E29-4C2B-81D1-68655AB0D71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53431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9600">
                <a:solidFill>
                  <a:srgbClr val="C00000"/>
                </a:solidFill>
                <a:latin typeface="華康飾藝體W5" panose="04020509000000000000" pitchFamily="81" charset="-120"/>
                <a:ea typeface="金梅海報麵包字形" panose="02010609000101010101" pitchFamily="49" charset="-120"/>
              </a:rPr>
              <a:t>腸病毒</a:t>
            </a:r>
            <a:endParaRPr lang="zh-TW" altLang="en-US" sz="9600" dirty="0">
              <a:solidFill>
                <a:srgbClr val="C00000"/>
              </a:solidFill>
              <a:latin typeface="華康飾藝體W5" panose="04020509000000000000" pitchFamily="81" charset="-120"/>
              <a:ea typeface="金梅海報麵包字形" panose="02010609000101010101" pitchFamily="49" charset="-120"/>
            </a:endParaRPr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160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07"/>
    </mc:Choice>
    <mc:Fallback xmlns="">
      <p:transition spd="slow" advTm="5207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5000">
                <a:solidFill>
                  <a:srgbClr val="C86866"/>
                </a:solidFill>
                <a:latin typeface="華康飾藝體W5" panose="04020509000000000000" pitchFamily="81" charset="-120"/>
                <a:ea typeface="華康飾藝體W5" panose="04020509000000000000" pitchFamily="81" charset="-120"/>
              </a:rPr>
              <a:t>腸病毒寶寶居家照護</a:t>
            </a:r>
            <a:endParaRPr lang="zh-TW" altLang="en-US" sz="5000" dirty="0">
              <a:solidFill>
                <a:srgbClr val="C86866"/>
              </a:solidFill>
              <a:latin typeface="華康飾藝體W5" panose="04020509000000000000" pitchFamily="81" charset="-120"/>
              <a:ea typeface="華康飾藝體W5" panose="04020509000000000000" pitchFamily="81" charset="-120"/>
            </a:endParaRPr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126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71"/>
    </mc:Choice>
    <mc:Fallback xmlns="">
      <p:transition spd="slow" advTm="1127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206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08"/>
    </mc:Choice>
    <mc:Fallback xmlns="">
      <p:transition spd="slow" advTm="4108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981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22"/>
    </mc:Choice>
    <mc:Fallback xmlns="">
      <p:transition spd="slow" advTm="4822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5000">
                <a:solidFill>
                  <a:srgbClr val="C86866"/>
                </a:solidFill>
                <a:latin typeface="華康飾藝體W5" panose="04020509000000000000" pitchFamily="81" charset="-120"/>
                <a:ea typeface="華康飾藝體W5" panose="04020509000000000000" pitchFamily="81" charset="-120"/>
              </a:rPr>
              <a:t>什麼是腸病毒？</a:t>
            </a:r>
            <a:endParaRPr lang="zh-TW" altLang="en-US" sz="5000" dirty="0">
              <a:solidFill>
                <a:srgbClr val="C86866"/>
              </a:solidFill>
              <a:latin typeface="華康飾藝體W5" panose="04020509000000000000" pitchFamily="81" charset="-120"/>
              <a:ea typeface="華康飾藝體W5" panose="04020509000000000000" pitchFamily="81" charset="-120"/>
            </a:endParaRPr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878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21"/>
    </mc:Choice>
    <mc:Fallback xmlns="">
      <p:transition spd="slow" advTm="762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5000">
                <a:solidFill>
                  <a:srgbClr val="C86866"/>
                </a:solidFill>
                <a:latin typeface="華康飾藝體W5" panose="04020509000000000000" pitchFamily="81" charset="-120"/>
                <a:ea typeface="華康飾藝體W5" panose="04020509000000000000" pitchFamily="81" charset="-120"/>
              </a:rPr>
              <a:t>不分輕症重症都是這樣傳染！</a:t>
            </a:r>
            <a:endParaRPr lang="zh-TW" altLang="en-US" sz="5000" dirty="0">
              <a:solidFill>
                <a:srgbClr val="C86866"/>
              </a:solidFill>
              <a:latin typeface="華康飾藝體W5" panose="04020509000000000000" pitchFamily="81" charset="-120"/>
              <a:ea typeface="華康飾藝體W5" panose="04020509000000000000" pitchFamily="81" charset="-120"/>
            </a:endParaRPr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760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933"/>
    </mc:Choice>
    <mc:Fallback xmlns="">
      <p:transition spd="slow" advTm="7933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5000">
                <a:solidFill>
                  <a:srgbClr val="C86866"/>
                </a:solidFill>
                <a:latin typeface="華康飾藝體W5" panose="04020509000000000000" pitchFamily="81" charset="-120"/>
                <a:ea typeface="華康飾藝體W5" panose="04020509000000000000" pitchFamily="81" charset="-120"/>
              </a:rPr>
              <a:t>會有什麼症狀呢？</a:t>
            </a:r>
            <a:endParaRPr lang="zh-TW" altLang="en-US" sz="5000" dirty="0">
              <a:solidFill>
                <a:srgbClr val="C86866"/>
              </a:solidFill>
              <a:latin typeface="華康飾藝體W5" panose="04020509000000000000" pitchFamily="81" charset="-120"/>
              <a:ea typeface="華康飾藝體W5" panose="04020509000000000000" pitchFamily="81" charset="-120"/>
            </a:endParaRPr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624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469"/>
    </mc:Choice>
    <mc:Fallback xmlns="">
      <p:transition spd="slow" advTm="10469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5000">
                <a:solidFill>
                  <a:srgbClr val="C86866"/>
                </a:solidFill>
                <a:latin typeface="華康飾藝體W5" panose="04020509000000000000" pitchFamily="81" charset="-120"/>
                <a:ea typeface="華康飾藝體W5" panose="04020509000000000000" pitchFamily="81" charset="-120"/>
              </a:rPr>
              <a:t>腸病毒重症前兆病徵</a:t>
            </a:r>
            <a:endParaRPr lang="zh-TW" altLang="en-US" sz="5000" dirty="0">
              <a:solidFill>
                <a:srgbClr val="C86866"/>
              </a:solidFill>
              <a:latin typeface="華康飾藝體W5" panose="04020509000000000000" pitchFamily="81" charset="-120"/>
              <a:ea typeface="華康飾藝體W5" panose="04020509000000000000" pitchFamily="81" charset="-120"/>
            </a:endParaRPr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77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602"/>
    </mc:Choice>
    <mc:Fallback xmlns="">
      <p:transition spd="slow" advTm="15602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974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03"/>
    </mc:Choice>
    <mc:Fallback xmlns="">
      <p:transition spd="slow" advTm="5803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5000">
                <a:solidFill>
                  <a:srgbClr val="C86866"/>
                </a:solidFill>
                <a:latin typeface="華康飾藝體W5" panose="04020509000000000000" pitchFamily="81" charset="-120"/>
                <a:ea typeface="華康飾藝體W5" panose="04020509000000000000" pitchFamily="81" charset="-120"/>
              </a:rPr>
              <a:t>要如何預防腸病毒？</a:t>
            </a:r>
            <a:endParaRPr lang="zh-TW" altLang="en-US" sz="5000" dirty="0">
              <a:solidFill>
                <a:srgbClr val="C86866"/>
              </a:solidFill>
              <a:latin typeface="華康飾藝體W5" panose="04020509000000000000" pitchFamily="81" charset="-120"/>
              <a:ea typeface="華康飾藝體W5" panose="04020509000000000000" pitchFamily="81" charset="-120"/>
            </a:endParaRPr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897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76"/>
    </mc:Choice>
    <mc:Fallback xmlns="">
      <p:transition spd="slow" advTm="11276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5000">
                <a:solidFill>
                  <a:srgbClr val="C86866"/>
                </a:solidFill>
                <a:latin typeface="華康飾藝體W5" panose="04020509000000000000" pitchFamily="81" charset="-120"/>
                <a:ea typeface="華康飾藝體W5" panose="04020509000000000000" pitchFamily="81" charset="-120"/>
              </a:rPr>
              <a:t>肥皂勤洗手 病毒不帶走</a:t>
            </a:r>
            <a:endParaRPr lang="zh-TW" altLang="en-US" sz="5000" dirty="0">
              <a:solidFill>
                <a:srgbClr val="C86866"/>
              </a:solidFill>
              <a:latin typeface="華康飾藝體W5" panose="04020509000000000000" pitchFamily="81" charset="-120"/>
              <a:ea typeface="華康飾藝體W5" panose="04020509000000000000" pitchFamily="81" charset="-120"/>
            </a:endParaRPr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239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431"/>
    </mc:Choice>
    <mc:Fallback xmlns="">
      <p:transition spd="slow" advTm="1043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5000">
                <a:solidFill>
                  <a:srgbClr val="C86866"/>
                </a:solidFill>
                <a:latin typeface="華康飾藝體W5" panose="04020509000000000000" pitchFamily="81" charset="-120"/>
                <a:ea typeface="華康飾藝體W5" panose="04020509000000000000" pitchFamily="81" charset="-120"/>
              </a:rPr>
              <a:t>居家環境消毒與清洗玩具</a:t>
            </a:r>
            <a:endParaRPr lang="zh-TW" altLang="en-US" sz="5000" dirty="0">
              <a:solidFill>
                <a:srgbClr val="C86866"/>
              </a:solidFill>
              <a:latin typeface="華康飾藝體W5" panose="04020509000000000000" pitchFamily="81" charset="-120"/>
              <a:ea typeface="華康飾藝體W5" panose="04020509000000000000" pitchFamily="81" charset="-120"/>
            </a:endParaRPr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145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260"/>
    </mc:Choice>
    <mc:Fallback xmlns="">
      <p:transition spd="slow" advTm="10260"/>
    </mc:Fallback>
  </mc:AlternateContent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</Words>
  <Application>Microsoft Office PowerPoint</Application>
  <PresentationFormat>如螢幕大小 (4:3)</PresentationFormat>
  <Paragraphs>9</Paragraphs>
  <Slides>12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18" baseType="lpstr">
      <vt:lpstr>金梅海報麵包字形</vt:lpstr>
      <vt:lpstr>華康飾藝體W5</vt:lpstr>
      <vt:lpstr>新細明體</vt:lpstr>
      <vt:lpstr>Arial</vt:lpstr>
      <vt:lpstr>Calibri</vt:lpstr>
      <vt:lpstr>Office 佈景主題</vt:lpstr>
      <vt:lpstr>腸病毒</vt:lpstr>
      <vt:lpstr>什麼是腸病毒？</vt:lpstr>
      <vt:lpstr>不分輕症重症都是這樣傳染！</vt:lpstr>
      <vt:lpstr>會有什麼症狀呢？</vt:lpstr>
      <vt:lpstr>腸病毒重症前兆病徵</vt:lpstr>
      <vt:lpstr>PowerPoint 簡報</vt:lpstr>
      <vt:lpstr>要如何預防腸病毒？</vt:lpstr>
      <vt:lpstr>肥皂勤洗手 病毒不帶走</vt:lpstr>
      <vt:lpstr>居家環境消毒與清洗玩具</vt:lpstr>
      <vt:lpstr>腸病毒寶寶居家照護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腸病毒</dc:title>
  <dc:creator>游舒涵</dc:creator>
  <cp:lastModifiedBy>User</cp:lastModifiedBy>
  <cp:revision>1</cp:revision>
  <dcterms:created xsi:type="dcterms:W3CDTF">2016-05-11T07:59:37Z</dcterms:created>
  <dcterms:modified xsi:type="dcterms:W3CDTF">2024-12-11T06:07:28Z</dcterms:modified>
</cp:coreProperties>
</file>