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3"/>
  </p:notesMasterIdLst>
  <p:sldIdLst>
    <p:sldId id="307" r:id="rId2"/>
  </p:sldIdLst>
  <p:sldSz cx="21383625" cy="30275213"/>
  <p:notesSz cx="6888163" cy="10018713"/>
  <p:defaultTextStyle>
    <a:defPPr>
      <a:defRPr lang="zh-TW"/>
    </a:defPPr>
    <a:lvl1pPr algn="l" defTabSz="2951143" rtl="0" eaLnBrk="0" fontAlgn="base" hangingPunct="0">
      <a:spcBef>
        <a:spcPct val="0"/>
      </a:spcBef>
      <a:spcAft>
        <a:spcPct val="0"/>
      </a:spcAft>
      <a:defRPr kumimoji="1" sz="5807" kern="1200">
        <a:solidFill>
          <a:schemeClr val="tx1"/>
        </a:solidFill>
        <a:latin typeface="Constantia" panose="02030602050306030303" pitchFamily="18" charset="0"/>
        <a:ea typeface="新細明體" panose="02020500000000000000" pitchFamily="18" charset="-120"/>
        <a:cs typeface="+mn-cs"/>
      </a:defRPr>
    </a:lvl1pPr>
    <a:lvl2pPr marL="1475029" indent="-1162670" algn="l" defTabSz="2951143" rtl="0" eaLnBrk="0" fontAlgn="base" hangingPunct="0">
      <a:spcBef>
        <a:spcPct val="0"/>
      </a:spcBef>
      <a:spcAft>
        <a:spcPct val="0"/>
      </a:spcAft>
      <a:defRPr kumimoji="1" sz="5807" kern="1200">
        <a:solidFill>
          <a:schemeClr val="tx1"/>
        </a:solidFill>
        <a:latin typeface="Constantia" panose="02030602050306030303" pitchFamily="18" charset="0"/>
        <a:ea typeface="新細明體" panose="02020500000000000000" pitchFamily="18" charset="-120"/>
        <a:cs typeface="+mn-cs"/>
      </a:defRPr>
    </a:lvl2pPr>
    <a:lvl3pPr marL="2951143" indent="-2326424" algn="l" defTabSz="2951143" rtl="0" eaLnBrk="0" fontAlgn="base" hangingPunct="0">
      <a:spcBef>
        <a:spcPct val="0"/>
      </a:spcBef>
      <a:spcAft>
        <a:spcPct val="0"/>
      </a:spcAft>
      <a:defRPr kumimoji="1" sz="5807" kern="1200">
        <a:solidFill>
          <a:schemeClr val="tx1"/>
        </a:solidFill>
        <a:latin typeface="Constantia" panose="02030602050306030303" pitchFamily="18" charset="0"/>
        <a:ea typeface="新細明體" panose="02020500000000000000" pitchFamily="18" charset="-120"/>
        <a:cs typeface="+mn-cs"/>
      </a:defRPr>
    </a:lvl3pPr>
    <a:lvl4pPr marL="4427256" indent="-3490178" algn="l" defTabSz="2951143" rtl="0" eaLnBrk="0" fontAlgn="base" hangingPunct="0">
      <a:spcBef>
        <a:spcPct val="0"/>
      </a:spcBef>
      <a:spcAft>
        <a:spcPct val="0"/>
      </a:spcAft>
      <a:defRPr kumimoji="1" sz="5807" kern="1200">
        <a:solidFill>
          <a:schemeClr val="tx1"/>
        </a:solidFill>
        <a:latin typeface="Constantia" panose="02030602050306030303" pitchFamily="18" charset="0"/>
        <a:ea typeface="新細明體" panose="02020500000000000000" pitchFamily="18" charset="-120"/>
        <a:cs typeface="+mn-cs"/>
      </a:defRPr>
    </a:lvl4pPr>
    <a:lvl5pPr marL="5903369" indent="-4653933" algn="l" defTabSz="2951143" rtl="0" eaLnBrk="0" fontAlgn="base" hangingPunct="0">
      <a:spcBef>
        <a:spcPct val="0"/>
      </a:spcBef>
      <a:spcAft>
        <a:spcPct val="0"/>
      </a:spcAft>
      <a:defRPr kumimoji="1" sz="5807" kern="1200">
        <a:solidFill>
          <a:schemeClr val="tx1"/>
        </a:solidFill>
        <a:latin typeface="Constantia" panose="02030602050306030303" pitchFamily="18" charset="0"/>
        <a:ea typeface="新細明體" panose="02020500000000000000" pitchFamily="18" charset="-120"/>
        <a:cs typeface="+mn-cs"/>
      </a:defRPr>
    </a:lvl5pPr>
    <a:lvl6pPr marL="1561795" algn="l" defTabSz="624718" rtl="0" eaLnBrk="1" latinLnBrk="0" hangingPunct="1">
      <a:defRPr kumimoji="1" sz="5807" kern="1200">
        <a:solidFill>
          <a:schemeClr val="tx1"/>
        </a:solidFill>
        <a:latin typeface="Constantia" panose="02030602050306030303" pitchFamily="18" charset="0"/>
        <a:ea typeface="新細明體" panose="02020500000000000000" pitchFamily="18" charset="-120"/>
        <a:cs typeface="+mn-cs"/>
      </a:defRPr>
    </a:lvl6pPr>
    <a:lvl7pPr marL="1874154" algn="l" defTabSz="624718" rtl="0" eaLnBrk="1" latinLnBrk="0" hangingPunct="1">
      <a:defRPr kumimoji="1" sz="5807" kern="1200">
        <a:solidFill>
          <a:schemeClr val="tx1"/>
        </a:solidFill>
        <a:latin typeface="Constantia" panose="02030602050306030303" pitchFamily="18" charset="0"/>
        <a:ea typeface="新細明體" panose="02020500000000000000" pitchFamily="18" charset="-120"/>
        <a:cs typeface="+mn-cs"/>
      </a:defRPr>
    </a:lvl7pPr>
    <a:lvl8pPr marL="2186513" algn="l" defTabSz="624718" rtl="0" eaLnBrk="1" latinLnBrk="0" hangingPunct="1">
      <a:defRPr kumimoji="1" sz="5807" kern="1200">
        <a:solidFill>
          <a:schemeClr val="tx1"/>
        </a:solidFill>
        <a:latin typeface="Constantia" panose="02030602050306030303" pitchFamily="18" charset="0"/>
        <a:ea typeface="新細明體" panose="02020500000000000000" pitchFamily="18" charset="-120"/>
        <a:cs typeface="+mn-cs"/>
      </a:defRPr>
    </a:lvl8pPr>
    <a:lvl9pPr marL="2498872" algn="l" defTabSz="624718" rtl="0" eaLnBrk="1" latinLnBrk="0" hangingPunct="1">
      <a:defRPr kumimoji="1" sz="5807" kern="1200">
        <a:solidFill>
          <a:schemeClr val="tx1"/>
        </a:solidFill>
        <a:latin typeface="Constantia" panose="02030602050306030303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0066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 varScale="1">
        <p:scale>
          <a:sx n="18" d="100"/>
          <a:sy n="18" d="100"/>
        </p:scale>
        <p:origin x="2558" y="77"/>
      </p:cViewPr>
      <p:guideLst>
        <p:guide orient="horz" pos="9536"/>
        <p:guide pos="67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5621" cy="500936"/>
          </a:xfrm>
          <a:prstGeom prst="rect">
            <a:avLst/>
          </a:prstGeom>
        </p:spPr>
        <p:txBody>
          <a:bodyPr vert="horz" lIns="96584" tIns="48292" rIns="96584" bIns="48292" rtlCol="0"/>
          <a:lstStyle>
            <a:lvl1pPr algn="l" defTabSz="3506136" eaLnBrk="1" fontAlgn="auto" hangingPunct="1">
              <a:spcBef>
                <a:spcPts val="0"/>
              </a:spcBef>
              <a:spcAft>
                <a:spcPts val="0"/>
              </a:spcAft>
              <a:defRPr kumimoji="0"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2542" y="1"/>
            <a:ext cx="2984013" cy="500936"/>
          </a:xfrm>
          <a:prstGeom prst="rect">
            <a:avLst/>
          </a:prstGeom>
        </p:spPr>
        <p:txBody>
          <a:bodyPr vert="horz" lIns="96584" tIns="48292" rIns="96584" bIns="48292" rtlCol="0"/>
          <a:lstStyle>
            <a:lvl1pPr algn="r" defTabSz="3506136" eaLnBrk="1" fontAlgn="auto" hangingPunct="1">
              <a:spcBef>
                <a:spcPts val="0"/>
              </a:spcBef>
              <a:spcAft>
                <a:spcPts val="0"/>
              </a:spcAft>
              <a:defRPr kumimoji="0"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BCE2DABB-91DB-4CCC-B771-6D4269EB0970}" type="datetimeFigureOut">
              <a:rPr lang="zh-TW" altLang="en-US"/>
              <a:pPr>
                <a:defRPr/>
              </a:pPr>
              <a:t>2023/12/25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17725" y="750888"/>
            <a:ext cx="26527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4" tIns="48292" rIns="96584" bIns="48292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495" y="4759695"/>
            <a:ext cx="5511174" cy="4508420"/>
          </a:xfrm>
          <a:prstGeom prst="rect">
            <a:avLst/>
          </a:prstGeom>
        </p:spPr>
        <p:txBody>
          <a:bodyPr vert="horz" lIns="96584" tIns="48292" rIns="96584" bIns="48292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6167"/>
            <a:ext cx="2985621" cy="500936"/>
          </a:xfrm>
          <a:prstGeom prst="rect">
            <a:avLst/>
          </a:prstGeom>
        </p:spPr>
        <p:txBody>
          <a:bodyPr vert="horz" lIns="96584" tIns="48292" rIns="96584" bIns="48292" rtlCol="0" anchor="b"/>
          <a:lstStyle>
            <a:lvl1pPr algn="l" defTabSz="3506136" eaLnBrk="1" fontAlgn="auto" hangingPunct="1">
              <a:spcBef>
                <a:spcPts val="0"/>
              </a:spcBef>
              <a:spcAft>
                <a:spcPts val="0"/>
              </a:spcAft>
              <a:defRPr kumimoji="0"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2542" y="9516167"/>
            <a:ext cx="2984013" cy="500936"/>
          </a:xfrm>
          <a:prstGeom prst="rect">
            <a:avLst/>
          </a:prstGeom>
        </p:spPr>
        <p:txBody>
          <a:bodyPr vert="horz" wrap="square" lIns="96584" tIns="48292" rIns="96584" bIns="48292" numCol="1" anchor="b" anchorCtr="0" compatLnSpc="1">
            <a:prstTxWarp prst="textNoShape">
              <a:avLst/>
            </a:prstTxWarp>
          </a:bodyPr>
          <a:lstStyle>
            <a:lvl1pPr algn="r" defTabSz="3505981" eaLnBrk="1" hangingPunct="1">
              <a:defRPr kumimoji="0" sz="13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BB9E705-3549-41BD-AE96-733C4E9883A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5698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2951143" rtl="0" eaLnBrk="0" fontAlgn="base" hangingPunct="0">
      <a:spcBef>
        <a:spcPct val="30000"/>
      </a:spcBef>
      <a:spcAft>
        <a:spcPct val="0"/>
      </a:spcAft>
      <a:defRPr sz="3894" kern="1200">
        <a:solidFill>
          <a:schemeClr val="tx1"/>
        </a:solidFill>
        <a:latin typeface="+mn-lt"/>
        <a:ea typeface="+mn-ea"/>
        <a:cs typeface="+mn-cs"/>
      </a:defRPr>
    </a:lvl1pPr>
    <a:lvl2pPr marL="1475029" algn="l" defTabSz="2951143" rtl="0" eaLnBrk="0" fontAlgn="base" hangingPunct="0">
      <a:spcBef>
        <a:spcPct val="30000"/>
      </a:spcBef>
      <a:spcAft>
        <a:spcPct val="0"/>
      </a:spcAft>
      <a:defRPr sz="3894" kern="1200">
        <a:solidFill>
          <a:schemeClr val="tx1"/>
        </a:solidFill>
        <a:latin typeface="+mn-lt"/>
        <a:ea typeface="+mn-ea"/>
        <a:cs typeface="+mn-cs"/>
      </a:defRPr>
    </a:lvl2pPr>
    <a:lvl3pPr marL="2951143" algn="l" defTabSz="2951143" rtl="0" eaLnBrk="0" fontAlgn="base" hangingPunct="0">
      <a:spcBef>
        <a:spcPct val="30000"/>
      </a:spcBef>
      <a:spcAft>
        <a:spcPct val="0"/>
      </a:spcAft>
      <a:defRPr sz="3894" kern="1200">
        <a:solidFill>
          <a:schemeClr val="tx1"/>
        </a:solidFill>
        <a:latin typeface="+mn-lt"/>
        <a:ea typeface="+mn-ea"/>
        <a:cs typeface="+mn-cs"/>
      </a:defRPr>
    </a:lvl3pPr>
    <a:lvl4pPr marL="4427256" algn="l" defTabSz="2951143" rtl="0" eaLnBrk="0" fontAlgn="base" hangingPunct="0">
      <a:spcBef>
        <a:spcPct val="30000"/>
      </a:spcBef>
      <a:spcAft>
        <a:spcPct val="0"/>
      </a:spcAft>
      <a:defRPr sz="3894" kern="1200">
        <a:solidFill>
          <a:schemeClr val="tx1"/>
        </a:solidFill>
        <a:latin typeface="+mn-lt"/>
        <a:ea typeface="+mn-ea"/>
        <a:cs typeface="+mn-cs"/>
      </a:defRPr>
    </a:lvl4pPr>
    <a:lvl5pPr marL="5903369" algn="l" defTabSz="2951143" rtl="0" eaLnBrk="0" fontAlgn="base" hangingPunct="0">
      <a:spcBef>
        <a:spcPct val="30000"/>
      </a:spcBef>
      <a:spcAft>
        <a:spcPct val="0"/>
      </a:spcAft>
      <a:defRPr sz="3894" kern="1200">
        <a:solidFill>
          <a:schemeClr val="tx1"/>
        </a:solidFill>
        <a:latin typeface="+mn-lt"/>
        <a:ea typeface="+mn-ea"/>
        <a:cs typeface="+mn-cs"/>
      </a:defRPr>
    </a:lvl5pPr>
    <a:lvl6pPr marL="7379482" algn="l" defTabSz="2951793" rtl="0" eaLnBrk="1" latinLnBrk="0" hangingPunct="1">
      <a:defRPr sz="3894" kern="1200">
        <a:solidFill>
          <a:schemeClr val="tx1"/>
        </a:solidFill>
        <a:latin typeface="+mn-lt"/>
        <a:ea typeface="+mn-ea"/>
        <a:cs typeface="+mn-cs"/>
      </a:defRPr>
    </a:lvl6pPr>
    <a:lvl7pPr marL="8855379" algn="l" defTabSz="2951793" rtl="0" eaLnBrk="1" latinLnBrk="0" hangingPunct="1">
      <a:defRPr sz="3894" kern="1200">
        <a:solidFill>
          <a:schemeClr val="tx1"/>
        </a:solidFill>
        <a:latin typeface="+mn-lt"/>
        <a:ea typeface="+mn-ea"/>
        <a:cs typeface="+mn-cs"/>
      </a:defRPr>
    </a:lvl7pPr>
    <a:lvl8pPr marL="10331275" algn="l" defTabSz="2951793" rtl="0" eaLnBrk="1" latinLnBrk="0" hangingPunct="1">
      <a:defRPr sz="3894" kern="1200">
        <a:solidFill>
          <a:schemeClr val="tx1"/>
        </a:solidFill>
        <a:latin typeface="+mn-lt"/>
        <a:ea typeface="+mn-ea"/>
        <a:cs typeface="+mn-cs"/>
      </a:defRPr>
    </a:lvl8pPr>
    <a:lvl9pPr marL="11807172" algn="l" defTabSz="2951793" rtl="0" eaLnBrk="1" latinLnBrk="0" hangingPunct="1">
      <a:defRPr sz="389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F8E6716-D889-661D-A5E9-01BE0DE4E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FC1E7-87D8-4A8E-ABE5-4E658A532AF7}" type="datetimeFigureOut">
              <a:rPr lang="zh-TW" altLang="en-US" smtClean="0"/>
              <a:t>2023/12/25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BAC23BD-EF6D-0028-0053-29819D9C8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732C864-BCCC-8AF4-3A6D-06DD28C5F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6451-F6E9-4DC8-976B-4C010C7ED1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61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3BC5465-2A11-D0D5-B45F-34722159F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025" y="1611313"/>
            <a:ext cx="18443575" cy="5853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898899D-5819-E887-1602-409C03E46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0025" y="8059738"/>
            <a:ext cx="18443575" cy="19208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60EAA53-AB28-E561-6A29-36130F586C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FC1E7-87D8-4A8E-ABE5-4E658A532AF7}" type="datetimeFigureOut">
              <a:rPr lang="zh-TW" altLang="en-US" smtClean="0"/>
              <a:t>2023/12/25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86D184-C0B0-482F-B874-F30C97C881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EA608F-333E-1F44-BC88-24F29A1EB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A6451-F6E9-4DC8-976B-4C010C7ED1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910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11854" y="4708516"/>
            <a:ext cx="10297247" cy="914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43819" tIns="34047" rIns="171911" bIns="34047">
            <a:spAutoFit/>
          </a:bodyPr>
          <a:lstStyle>
            <a:lvl1pPr defTabSz="760413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65175" algn="l"/>
              </a:tabLst>
              <a:defRPr sz="151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1pPr>
            <a:lvl2pPr marL="622300" indent="-239713" defTabSz="760413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65175" algn="l"/>
              </a:tabLst>
              <a:defRPr sz="132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2pPr>
            <a:lvl3pPr marL="955675" indent="-190500" defTabSz="760413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65175" algn="l"/>
              </a:tabLst>
              <a:defRPr sz="113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3pPr>
            <a:lvl4pPr marL="1338263" indent="-190500" defTabSz="760413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65175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4pPr>
            <a:lvl5pPr marL="1720850" indent="-190500" defTabSz="760413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765175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5pPr>
            <a:lvl6pPr marL="2178050" indent="-190500" defTabSz="7604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65175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6pPr>
            <a:lvl7pPr marL="2635250" indent="-190500" defTabSz="7604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65175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7pPr>
            <a:lvl8pPr marL="3092450" indent="-190500" defTabSz="7604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65175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8pPr>
            <a:lvl9pPr marL="3549650" indent="-190500" defTabSz="7604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65175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壹</a:t>
            </a:r>
            <a:r>
              <a:rPr kumimoji="0" lang="en-US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前言</a:t>
            </a:r>
            <a:endParaRPr kumimoji="0" lang="en-US" altLang="zh-TW" sz="5498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411854" y="14921582"/>
            <a:ext cx="8371789" cy="1774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0922" tIns="40685" rIns="205460" bIns="40685">
            <a:spAutoFit/>
          </a:bodyPr>
          <a:lstStyle>
            <a:lvl1pPr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51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1pPr>
            <a:lvl2pPr marL="742950" indent="-28575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132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2pPr>
            <a:lvl3pPr marL="1143000" indent="-228600"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13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3pPr>
            <a:lvl4pPr marL="1600200" indent="-22860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4pPr>
            <a:lvl5pPr marL="2057400" indent="-228600" defTabSz="90805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5pPr>
            <a:lvl6pPr marL="25146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6pPr>
            <a:lvl7pPr marL="29718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7pPr>
            <a:lvl8pPr marL="34290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8pPr>
            <a:lvl9pPr marL="38862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</a:t>
            </a:r>
            <a:r>
              <a:rPr kumimoji="0" lang="en-US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研究過程或方法</a:t>
            </a:r>
            <a:endParaRPr kumimoji="0" lang="en-US" altLang="zh-TW" sz="5821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zh-TW" sz="5498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0845837" y="4724469"/>
            <a:ext cx="8371789" cy="928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0922" tIns="40685" rIns="205460" bIns="40685">
            <a:spAutoFit/>
          </a:bodyPr>
          <a:lstStyle>
            <a:lvl1pPr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51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1pPr>
            <a:lvl2pPr marL="742950" indent="-28575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132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2pPr>
            <a:lvl3pPr marL="1143000" indent="-228600"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13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3pPr>
            <a:lvl4pPr marL="1600200" indent="-22860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4pPr>
            <a:lvl5pPr marL="2057400" indent="-228600" defTabSz="90805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5pPr>
            <a:lvl6pPr marL="25146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6pPr>
            <a:lvl7pPr marL="29718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7pPr>
            <a:lvl8pPr marL="34290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8pPr>
            <a:lvl9pPr marL="38862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肆</a:t>
            </a:r>
            <a:r>
              <a:rPr kumimoji="0" lang="en-US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研究結果</a:t>
            </a:r>
            <a:endParaRPr kumimoji="0" lang="en-US" altLang="zh-TW" sz="5498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79" name="Line 24"/>
          <p:cNvSpPr>
            <a:spLocks noChangeShapeType="1"/>
          </p:cNvSpPr>
          <p:nvPr/>
        </p:nvSpPr>
        <p:spPr bwMode="auto">
          <a:xfrm>
            <a:off x="10752396" y="4724470"/>
            <a:ext cx="0" cy="2410290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186" tIns="41088" rIns="82186" bIns="41088"/>
          <a:lstStyle/>
          <a:p>
            <a:endParaRPr lang="zh-TW" altLang="en-US" sz="3756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2579716" y="1525917"/>
            <a:ext cx="10638587" cy="2969468"/>
          </a:xfrm>
          <a:prstGeom prst="rect">
            <a:avLst/>
          </a:prstGeom>
          <a:noFill/>
        </p:spPr>
        <p:txBody>
          <a:bodyPr lIns="59123" tIns="29560" rIns="59123" bIns="2956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2794525" eaLnBrk="1" fontAlgn="auto" hangingPunct="1">
              <a:spcBef>
                <a:spcPts val="1082"/>
              </a:spcBef>
              <a:spcAft>
                <a:spcPts val="0"/>
              </a:spcAft>
              <a:defRPr/>
            </a:pPr>
            <a:r>
              <a:rPr kumimoji="0" lang="zh-TW" altLang="en-US" sz="5433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endParaRPr kumimoji="0" lang="en-US" altLang="zh-TW" sz="5433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defTabSz="2794525" eaLnBrk="1" fontAlgn="auto" hangingPunct="1">
              <a:spcBef>
                <a:spcPts val="1082"/>
              </a:spcBef>
              <a:spcAft>
                <a:spcPts val="0"/>
              </a:spcAft>
              <a:defRPr/>
            </a:pPr>
            <a:r>
              <a:rPr kumimoji="0" lang="zh-TW" altLang="en-US" sz="6209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作品名稱</a:t>
            </a:r>
            <a:endParaRPr kumimoji="0" lang="en-US" altLang="zh-TW" sz="5433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defTabSz="2794525" eaLnBrk="1" fontAlgn="auto" hangingPunct="1">
              <a:spcBef>
                <a:spcPts val="1082"/>
              </a:spcBef>
              <a:spcAft>
                <a:spcPts val="0"/>
              </a:spcAft>
              <a:defRPr/>
            </a:pPr>
            <a:r>
              <a:rPr kumimoji="0" lang="zh-TW" altLang="en-US" sz="5433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</a:p>
        </p:txBody>
      </p:sp>
      <p:sp>
        <p:nvSpPr>
          <p:cNvPr id="3081" name="Text Box 3"/>
          <p:cNvSpPr txBox="1">
            <a:spLocks noChangeArrowheads="1"/>
          </p:cNvSpPr>
          <p:nvPr/>
        </p:nvSpPr>
        <p:spPr bwMode="auto">
          <a:xfrm>
            <a:off x="411854" y="10843031"/>
            <a:ext cx="8795871" cy="1774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0922" tIns="40685" rIns="205460" bIns="40685">
            <a:spAutoFit/>
          </a:bodyPr>
          <a:lstStyle>
            <a:lvl1pPr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51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1pPr>
            <a:lvl2pPr marL="742950" indent="-28575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132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2pPr>
            <a:lvl3pPr marL="1143000" indent="-228600"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13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3pPr>
            <a:lvl4pPr marL="1600200" indent="-22860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4pPr>
            <a:lvl5pPr marL="2057400" indent="-228600" defTabSz="90805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5pPr>
            <a:lvl6pPr marL="25146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6pPr>
            <a:lvl7pPr marL="29718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7pPr>
            <a:lvl8pPr marL="34290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8pPr>
            <a:lvl9pPr marL="38862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貳</a:t>
            </a:r>
            <a:r>
              <a:rPr kumimoji="0" lang="en-US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研究設備及器材</a:t>
            </a:r>
            <a:endParaRPr kumimoji="0" lang="en-US" altLang="zh-TW" sz="5498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endParaRPr kumimoji="0" lang="en-US" altLang="zh-TW" sz="3881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82" name="Text Box 3"/>
          <p:cNvSpPr txBox="1">
            <a:spLocks noChangeArrowheads="1"/>
          </p:cNvSpPr>
          <p:nvPr/>
        </p:nvSpPr>
        <p:spPr bwMode="auto">
          <a:xfrm>
            <a:off x="10991649" y="11879767"/>
            <a:ext cx="8371788" cy="928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0922" tIns="40685" rIns="205460" bIns="40685">
            <a:spAutoFit/>
          </a:bodyPr>
          <a:lstStyle>
            <a:lvl1pPr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51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1pPr>
            <a:lvl2pPr marL="742950" indent="-28575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132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2pPr>
            <a:lvl3pPr marL="1143000" indent="-228600"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13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3pPr>
            <a:lvl4pPr marL="1600200" indent="-22860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4pPr>
            <a:lvl5pPr marL="2057400" indent="-228600" defTabSz="90805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5pPr>
            <a:lvl6pPr marL="25146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6pPr>
            <a:lvl7pPr marL="29718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7pPr>
            <a:lvl8pPr marL="34290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8pPr>
            <a:lvl9pPr marL="38862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伍</a:t>
            </a:r>
            <a:r>
              <a:rPr kumimoji="0" lang="en-US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討論</a:t>
            </a:r>
            <a:endParaRPr kumimoji="0" lang="en-US" altLang="zh-TW" sz="5498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83" name="Text Box 3"/>
          <p:cNvSpPr txBox="1">
            <a:spLocks noChangeArrowheads="1"/>
          </p:cNvSpPr>
          <p:nvPr/>
        </p:nvSpPr>
        <p:spPr bwMode="auto">
          <a:xfrm>
            <a:off x="10945441" y="18281776"/>
            <a:ext cx="8371788" cy="928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0922" tIns="40685" rIns="205460" bIns="40685">
            <a:spAutoFit/>
          </a:bodyPr>
          <a:lstStyle>
            <a:lvl1pPr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51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1pPr>
            <a:lvl2pPr marL="742950" indent="-28575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132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2pPr>
            <a:lvl3pPr marL="1143000" indent="-228600"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13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3pPr>
            <a:lvl4pPr marL="1600200" indent="-22860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4pPr>
            <a:lvl5pPr marL="2057400" indent="-228600" defTabSz="90805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5pPr>
            <a:lvl6pPr marL="25146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6pPr>
            <a:lvl7pPr marL="29718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7pPr>
            <a:lvl8pPr marL="34290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8pPr>
            <a:lvl9pPr marL="38862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陸</a:t>
            </a:r>
            <a:r>
              <a:rPr kumimoji="0" lang="en-US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結論</a:t>
            </a:r>
            <a:endParaRPr kumimoji="0" lang="en-US" altLang="zh-TW" sz="5498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4636565" y="29110781"/>
            <a:ext cx="12250145" cy="619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0922" tIns="40685" rIns="205460" bIns="40685">
            <a:spAutoFit/>
          </a:bodyPr>
          <a:lstStyle>
            <a:lvl1pPr defTabSz="908050">
              <a:tabLst>
                <a:tab pos="914400" algn="l"/>
              </a:tabLst>
              <a:defRPr sz="4700" b="1">
                <a:solidFill>
                  <a:srgbClr val="003399"/>
                </a:solidFill>
                <a:latin typeface="Arial" pitchFamily="34" charset="0"/>
              </a:defRPr>
            </a:lvl1pPr>
            <a:lvl2pPr marL="742950" indent="-285750" defTabSz="908050">
              <a:tabLst>
                <a:tab pos="914400" algn="l"/>
              </a:tabLst>
              <a:defRPr sz="4700" b="1">
                <a:solidFill>
                  <a:srgbClr val="003399"/>
                </a:solidFill>
                <a:latin typeface="Arial" pitchFamily="34" charset="0"/>
              </a:defRPr>
            </a:lvl2pPr>
            <a:lvl3pPr marL="1143000" indent="-228600" defTabSz="908050">
              <a:tabLst>
                <a:tab pos="914400" algn="l"/>
              </a:tabLst>
              <a:defRPr sz="4700" b="1">
                <a:solidFill>
                  <a:srgbClr val="003399"/>
                </a:solidFill>
                <a:latin typeface="Arial" pitchFamily="34" charset="0"/>
              </a:defRPr>
            </a:lvl3pPr>
            <a:lvl4pPr marL="1600200" indent="-228600" defTabSz="908050">
              <a:tabLst>
                <a:tab pos="914400" algn="l"/>
              </a:tabLst>
              <a:defRPr sz="4700" b="1">
                <a:solidFill>
                  <a:srgbClr val="003399"/>
                </a:solidFill>
                <a:latin typeface="Arial" pitchFamily="34" charset="0"/>
              </a:defRPr>
            </a:lvl4pPr>
            <a:lvl5pPr marL="2057400" indent="-228600" defTabSz="908050">
              <a:tabLst>
                <a:tab pos="914400" algn="l"/>
              </a:tabLst>
              <a:defRPr sz="4700" b="1">
                <a:solidFill>
                  <a:srgbClr val="003399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4700" b="1">
                <a:solidFill>
                  <a:srgbClr val="003399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4700" b="1">
                <a:solidFill>
                  <a:srgbClr val="003399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4700" b="1">
                <a:solidFill>
                  <a:srgbClr val="003399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4700" b="1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493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作者：○○○ ○○○       指導教師：○○○ ○○○ </a:t>
            </a:r>
            <a:endParaRPr kumimoji="0" lang="en-US" altLang="zh-TW" sz="3493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85" name="Text Box 3"/>
          <p:cNvSpPr txBox="1">
            <a:spLocks noChangeArrowheads="1"/>
          </p:cNvSpPr>
          <p:nvPr/>
        </p:nvSpPr>
        <p:spPr bwMode="auto">
          <a:xfrm>
            <a:off x="10991648" y="23479616"/>
            <a:ext cx="8371789" cy="928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0922" tIns="40685" rIns="205460" bIns="40685">
            <a:spAutoFit/>
          </a:bodyPr>
          <a:lstStyle>
            <a:lvl1pPr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51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1pPr>
            <a:lvl2pPr marL="742950" indent="-28575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132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2pPr>
            <a:lvl3pPr marL="1143000" indent="-228600"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13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3pPr>
            <a:lvl4pPr marL="1600200" indent="-22860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4pPr>
            <a:lvl5pPr marL="2057400" indent="-228600" defTabSz="90805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5pPr>
            <a:lvl6pPr marL="25146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6pPr>
            <a:lvl7pPr marL="29718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7pPr>
            <a:lvl8pPr marL="34290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8pPr>
            <a:lvl9pPr marL="38862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柒</a:t>
            </a:r>
            <a:r>
              <a:rPr kumimoji="0" lang="en-US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參考文獻資料</a:t>
            </a:r>
            <a:endParaRPr kumimoji="0" lang="en-US" altLang="zh-TW" sz="5498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3BF0CCB7-552C-419C-A981-10FA5F23FC22}"/>
              </a:ext>
            </a:extLst>
          </p:cNvPr>
          <p:cNvSpPr txBox="1"/>
          <p:nvPr/>
        </p:nvSpPr>
        <p:spPr>
          <a:xfrm>
            <a:off x="4924600" y="2116717"/>
            <a:ext cx="16064356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版面自行設計 </a:t>
            </a:r>
            <a:r>
              <a:rPr lang="en-US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(</a:t>
            </a:r>
            <a:r>
              <a:rPr lang="zh-TW" altLang="en-US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可用英文製作</a:t>
            </a:r>
            <a:r>
              <a:rPr lang="en-US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)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A1 (84.1*59.4 cm) </a:t>
            </a:r>
            <a:r>
              <a:rPr lang="zh-TW" altLang="en-US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直式彩色海報</a:t>
            </a:r>
            <a:endParaRPr lang="en-US" altLang="zh-TW" sz="4000" b="1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PDF</a:t>
            </a:r>
            <a:r>
              <a:rPr lang="zh-TW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檔名：海報</a:t>
            </a:r>
            <a:r>
              <a:rPr lang="en-US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_</a:t>
            </a:r>
            <a:r>
              <a:rPr lang="zh-TW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參展領域</a:t>
            </a:r>
            <a:r>
              <a:rPr lang="en-US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_</a:t>
            </a:r>
            <a:r>
              <a:rPr lang="zh-TW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第一作者</a:t>
            </a:r>
            <a:r>
              <a:rPr lang="en-US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_</a:t>
            </a:r>
            <a:r>
              <a:rPr lang="zh-TW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第二作者</a:t>
            </a:r>
            <a:r>
              <a:rPr lang="en-US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_</a:t>
            </a:r>
            <a:r>
              <a:rPr lang="zh-TW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第三作者</a:t>
            </a:r>
            <a:r>
              <a:rPr lang="en-US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_</a:t>
            </a:r>
            <a:r>
              <a:rPr lang="zh-TW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作品名稱</a:t>
            </a:r>
            <a:endParaRPr lang="en-US" altLang="zh-TW" sz="4000" b="1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1C651114-943C-408E-B02B-520FBF5999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498" y="18902567"/>
            <a:ext cx="6202375" cy="4686816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8018BE68-E96B-46B5-A518-D4944EEBF7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823" y="23931199"/>
            <a:ext cx="4551483" cy="43330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2069</TotalTime>
  <Words>85</Words>
  <Application>Microsoft Office PowerPoint</Application>
  <PresentationFormat>自訂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微軟正黑體</vt:lpstr>
      <vt:lpstr>微軟正黑體 Light</vt:lpstr>
      <vt:lpstr>新細明體</vt:lpstr>
      <vt:lpstr>Arial</vt:lpstr>
      <vt:lpstr>Calibri</vt:lpstr>
      <vt:lpstr>Calibri Light</vt:lpstr>
      <vt:lpstr>Constantia</vt:lpstr>
      <vt:lpstr>自訂設計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麗山高中科學展覽暨人文社會專題競賽</dc:title>
  <dc:creator>user</dc:creator>
  <cp:lastModifiedBy>國偉 蕭</cp:lastModifiedBy>
  <cp:revision>77</cp:revision>
  <cp:lastPrinted>2021-01-14T03:54:56Z</cp:lastPrinted>
  <dcterms:created xsi:type="dcterms:W3CDTF">2012-10-14T07:17:19Z</dcterms:created>
  <dcterms:modified xsi:type="dcterms:W3CDTF">2023-12-25T09:05:45Z</dcterms:modified>
</cp:coreProperties>
</file>