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sldIdLst>
    <p:sldId id="307" r:id="rId2"/>
  </p:sldIdLst>
  <p:sldSz cx="21383625" cy="30275213"/>
  <p:notesSz cx="6888163" cy="10018713"/>
  <p:defaultTextStyle>
    <a:defPPr>
      <a:defRPr lang="zh-TW"/>
    </a:defPPr>
    <a:lvl1pPr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1pPr>
    <a:lvl2pPr marL="1475029" indent="-1162670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2pPr>
    <a:lvl3pPr marL="2951143" indent="-2326424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3pPr>
    <a:lvl4pPr marL="4427256" indent="-3490178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4pPr>
    <a:lvl5pPr marL="5903369" indent="-4653933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5pPr>
    <a:lvl6pPr marL="1561795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6pPr>
    <a:lvl7pPr marL="1874154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7pPr>
    <a:lvl8pPr marL="2186513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8pPr>
    <a:lvl9pPr marL="2498872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18" d="100"/>
          <a:sy n="18" d="100"/>
        </p:scale>
        <p:origin x="2554" y="72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0936"/>
          </a:xfrm>
          <a:prstGeom prst="rect">
            <a:avLst/>
          </a:prstGeom>
        </p:spPr>
        <p:txBody>
          <a:bodyPr vert="horz" lIns="96584" tIns="48292" rIns="96584" bIns="48292" rtlCol="0"/>
          <a:lstStyle>
            <a:lvl1pPr algn="l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542" y="1"/>
            <a:ext cx="2984013" cy="500936"/>
          </a:xfrm>
          <a:prstGeom prst="rect">
            <a:avLst/>
          </a:prstGeom>
        </p:spPr>
        <p:txBody>
          <a:bodyPr vert="horz" lIns="96584" tIns="48292" rIns="96584" bIns="48292" rtlCol="0"/>
          <a:lstStyle>
            <a:lvl1pPr algn="r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BCE2DABB-91DB-4CCC-B771-6D4269EB0970}" type="datetimeFigureOut">
              <a:rPr lang="zh-TW" altLang="en-US"/>
              <a:pPr>
                <a:defRPr/>
              </a:pPr>
              <a:t>2025/1/8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0888"/>
            <a:ext cx="26527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4" tIns="48292" rIns="96584" bIns="4829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495" y="4759695"/>
            <a:ext cx="5511174" cy="4508420"/>
          </a:xfrm>
          <a:prstGeom prst="rect">
            <a:avLst/>
          </a:prstGeom>
        </p:spPr>
        <p:txBody>
          <a:bodyPr vert="horz" lIns="96584" tIns="48292" rIns="96584" bIns="48292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6167"/>
            <a:ext cx="2985621" cy="500936"/>
          </a:xfrm>
          <a:prstGeom prst="rect">
            <a:avLst/>
          </a:prstGeom>
        </p:spPr>
        <p:txBody>
          <a:bodyPr vert="horz" lIns="96584" tIns="48292" rIns="96584" bIns="48292" rtlCol="0" anchor="b"/>
          <a:lstStyle>
            <a:lvl1pPr algn="l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542" y="9516167"/>
            <a:ext cx="2984013" cy="500936"/>
          </a:xfrm>
          <a:prstGeom prst="rect">
            <a:avLst/>
          </a:prstGeom>
        </p:spPr>
        <p:txBody>
          <a:bodyPr vert="horz" wrap="square" lIns="96584" tIns="48292" rIns="96584" bIns="48292" numCol="1" anchor="b" anchorCtr="0" compatLnSpc="1">
            <a:prstTxWarp prst="textNoShape">
              <a:avLst/>
            </a:prstTxWarp>
          </a:bodyPr>
          <a:lstStyle>
            <a:lvl1pPr algn="r" defTabSz="3505981" eaLnBrk="1" hangingPunct="1">
              <a:defRPr kumimoji="0"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B9E705-3549-41BD-AE96-733C4E9883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69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1pPr>
    <a:lvl2pPr marL="1475029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2pPr>
    <a:lvl3pPr marL="2951143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3pPr>
    <a:lvl4pPr marL="4427256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4pPr>
    <a:lvl5pPr marL="5903369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5pPr>
    <a:lvl6pPr marL="7379482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6pPr>
    <a:lvl7pPr marL="8855379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7pPr>
    <a:lvl8pPr marL="10331275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8pPr>
    <a:lvl9pPr marL="11807172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8E6716-D889-661D-A5E9-01BE0DE4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C1E7-87D8-4A8E-ABE5-4E658A532AF7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BAC23BD-EF6D-0028-0053-29819D9C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32C864-BCCC-8AF4-3A6D-06DD28C5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451-F6E9-4DC8-976B-4C010C7ED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1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BC5465-2A11-D0D5-B45F-34722159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98899D-5819-E887-1602-409C03E46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0EAA53-AB28-E561-6A29-36130F586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C1E7-87D8-4A8E-ABE5-4E658A532AF7}" type="datetimeFigureOut">
              <a:rPr lang="zh-TW" altLang="en-US" smtClean="0"/>
              <a:t>2025/1/8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86D184-C0B0-482F-B874-F30C97C8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EA608F-333E-1F44-BC88-24F29A1E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6451-F6E9-4DC8-976B-4C010C7ED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1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1854" y="4708516"/>
            <a:ext cx="10297247" cy="91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43819" tIns="34047" rIns="171911" bIns="34047">
            <a:spAutoFit/>
          </a:bodyPr>
          <a:lstStyle>
            <a:lvl1pPr defTabSz="7604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65175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622300" indent="-239713" defTabSz="76041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65175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955675" indent="-190500" defTabSz="7604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65175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338263" indent="-190500" defTabSz="76041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1720850" indent="-190500" defTabSz="7604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1780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6352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0924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5496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11854" y="14921582"/>
            <a:ext cx="8371789" cy="177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kumimoji="0" lang="en-US" altLang="zh-TW" sz="5821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0845837" y="4724469"/>
            <a:ext cx="8371789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研究分析與結果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10752396" y="4724470"/>
            <a:ext cx="0" cy="2410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86" tIns="41088" rIns="82186" bIns="41088"/>
          <a:lstStyle/>
          <a:p>
            <a:endParaRPr lang="zh-TW" altLang="en-US" sz="3756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79716" y="1525917"/>
            <a:ext cx="10638587" cy="2969468"/>
          </a:xfrm>
          <a:prstGeom prst="rect">
            <a:avLst/>
          </a:prstGeom>
          <a:noFill/>
        </p:spPr>
        <p:txBody>
          <a:bodyPr lIns="59123" tIns="29560" rIns="59123" bIns="2956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5433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endParaRPr kumimoji="0" lang="en-US" altLang="zh-TW" sz="5433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6209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</a:t>
            </a:r>
            <a:endParaRPr kumimoji="0" lang="en-US" altLang="zh-TW" sz="5433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5433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411854" y="10843031"/>
            <a:ext cx="8795871" cy="177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文獻探討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kumimoji="0" lang="en-US" altLang="zh-TW" sz="3881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10945441" y="18281776"/>
            <a:ext cx="8371788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研究結論與建議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636565" y="29110781"/>
            <a:ext cx="12250145" cy="61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1pPr>
            <a:lvl2pPr marL="742950" indent="-28575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2pPr>
            <a:lvl3pPr marL="11430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3pPr>
            <a:lvl4pPr marL="16002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4pPr>
            <a:lvl5pPr marL="20574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93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作者：○○○ ○○○       指導教師：○○○ ○○○ </a:t>
            </a:r>
            <a:endParaRPr kumimoji="0" lang="en-US" altLang="zh-TW" sz="3493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0991648" y="23479616"/>
            <a:ext cx="8371789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參考文獻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BF0CCB7-552C-419C-A981-10FA5F23FC22}"/>
              </a:ext>
            </a:extLst>
          </p:cNvPr>
          <p:cNvSpPr txBox="1"/>
          <p:nvPr/>
        </p:nvSpPr>
        <p:spPr>
          <a:xfrm>
            <a:off x="4924600" y="2116717"/>
            <a:ext cx="1606435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版面自行設計 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可用英文製作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A1 (84.1*59.4 cm) </a:t>
            </a: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直式彩色海報</a:t>
            </a: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PDF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檔名：海報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參展領域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作品名稱</a:t>
            </a: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C651114-943C-408E-B02B-520FBF599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498" y="18902567"/>
            <a:ext cx="6202375" cy="468681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018BE68-E96B-46B5-A518-D4944EEBF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23" y="23931199"/>
            <a:ext cx="4551483" cy="43330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73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微軟正黑體 Light</vt:lpstr>
      <vt:lpstr>新細明體</vt:lpstr>
      <vt:lpstr>Arial</vt:lpstr>
      <vt:lpstr>Calibri</vt:lpstr>
      <vt:lpstr>Calibri Light</vt:lpstr>
      <vt:lpstr>Constantia</vt:lpstr>
      <vt:lpstr>自訂設計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麗山高中科學展覽暨人文社會專題競賽</dc:title>
  <dc:creator>user</dc:creator>
  <cp:lastModifiedBy>user</cp:lastModifiedBy>
  <cp:revision>79</cp:revision>
  <cp:lastPrinted>2021-01-14T03:54:56Z</cp:lastPrinted>
  <dcterms:created xsi:type="dcterms:W3CDTF">2012-10-14T07:17:19Z</dcterms:created>
  <dcterms:modified xsi:type="dcterms:W3CDTF">2025-01-08T01:48:49Z</dcterms:modified>
</cp:coreProperties>
</file>